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7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DD7E-A6BB-48F1-BA94-6415B1161ABD}" type="datetimeFigureOut">
              <a:rPr lang="ru-RU" smtClean="0"/>
              <a:pPr/>
              <a:t>23.04.2023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0AC-B61A-4E11-A131-4FC1A5FB1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DD7E-A6BB-48F1-BA94-6415B1161ABD}" type="datetimeFigureOut">
              <a:rPr lang="ru-RU" smtClean="0"/>
              <a:pPr/>
              <a:t>23.04.2023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0AC-B61A-4E11-A131-4FC1A5FB1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DD7E-A6BB-48F1-BA94-6415B1161ABD}" type="datetimeFigureOut">
              <a:rPr lang="ru-RU" smtClean="0"/>
              <a:pPr/>
              <a:t>23.04.2023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0AC-B61A-4E11-A131-4FC1A5FB1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DD7E-A6BB-48F1-BA94-6415B1161ABD}" type="datetimeFigureOut">
              <a:rPr lang="ru-RU" smtClean="0"/>
              <a:pPr/>
              <a:t>23.04.2023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0AC-B61A-4E11-A131-4FC1A5FB1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DD7E-A6BB-48F1-BA94-6415B1161ABD}" type="datetimeFigureOut">
              <a:rPr lang="ru-RU" smtClean="0"/>
              <a:pPr/>
              <a:t>23.04.2023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0AC-B61A-4E11-A131-4FC1A5FB1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DD7E-A6BB-48F1-BA94-6415B1161ABD}" type="datetimeFigureOut">
              <a:rPr lang="ru-RU" smtClean="0"/>
              <a:pPr/>
              <a:t>23.04.2023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0AC-B61A-4E11-A131-4FC1A5FB1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DD7E-A6BB-48F1-BA94-6415B1161ABD}" type="datetimeFigureOut">
              <a:rPr lang="ru-RU" smtClean="0"/>
              <a:pPr/>
              <a:t>23.04.2023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0AC-B61A-4E11-A131-4FC1A5FB1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DD7E-A6BB-48F1-BA94-6415B1161ABD}" type="datetimeFigureOut">
              <a:rPr lang="ru-RU" smtClean="0"/>
              <a:pPr/>
              <a:t>23.04.2023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0AC-B61A-4E11-A131-4FC1A5FB1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DD7E-A6BB-48F1-BA94-6415B1161ABD}" type="datetimeFigureOut">
              <a:rPr lang="ru-RU" smtClean="0"/>
              <a:pPr/>
              <a:t>23.04.2023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0AC-B61A-4E11-A131-4FC1A5FB1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DD7E-A6BB-48F1-BA94-6415B1161ABD}" type="datetimeFigureOut">
              <a:rPr lang="ru-RU" smtClean="0"/>
              <a:pPr/>
              <a:t>23.04.2023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0AC-B61A-4E11-A131-4FC1A5FB1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DD7E-A6BB-48F1-BA94-6415B1161ABD}" type="datetimeFigureOut">
              <a:rPr lang="ru-RU" smtClean="0"/>
              <a:pPr/>
              <a:t>23.04.2023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0AC-B61A-4E11-A131-4FC1A5FB1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FDD7E-A6BB-48F1-BA94-6415B1161ABD}" type="datetimeFigureOut">
              <a:rPr lang="ru-RU" smtClean="0"/>
              <a:pPr/>
              <a:t>23.04.2023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B80AC-B61A-4E11-A131-4FC1A5FB1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фон 8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642919"/>
            <a:ext cx="7458100" cy="221457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00232" y="2500306"/>
            <a:ext cx="6786610" cy="4214842"/>
          </a:xfrm>
        </p:spPr>
        <p:txBody>
          <a:bodyPr>
            <a:normAutofit fontScale="62500" lnSpcReduction="20000"/>
          </a:bodyPr>
          <a:lstStyle/>
          <a:p>
            <a:pPr algn="l">
              <a:lnSpc>
                <a:spcPct val="170000"/>
              </a:lnSpc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«На изучение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азбуки,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полагаю,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достаточным шести месяцев. Конечно, можно выучить дитя читать и писать гораздо быстрее; но я не понимаю цели, для достижения которой должно бы торопиться с этим делом. Я предпочитаю медленно приучать дитя к механизму чтения и письма; но вместе с тем развивать в нем способность внимания, устную речь, рассудок, обогащать его память живыми образами и меткими словами для выражения этих образов и вводить его понемногу в живой народный язык».</a:t>
            </a:r>
          </a:p>
          <a:p>
            <a:endParaRPr lang="ru-RU" dirty="0"/>
          </a:p>
        </p:txBody>
      </p:sp>
      <p:pic>
        <p:nvPicPr>
          <p:cNvPr id="4" name="Рисунок 3" descr="эмблема Ne1THeXRVt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84" y="214291"/>
            <a:ext cx="4643470" cy="2143139"/>
          </a:xfrm>
          <a:prstGeom prst="rect">
            <a:avLst/>
          </a:prstGeom>
        </p:spPr>
      </p:pic>
      <p:pic>
        <p:nvPicPr>
          <p:cNvPr id="5" name="Рисунок 4" descr="ушинский PZdJfK8vsq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" y="3786190"/>
            <a:ext cx="1928793" cy="17145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н 8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00098" y="0"/>
            <a:ext cx="9644098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b="1" dirty="0" smtClean="0">
                <a:solidFill>
                  <a:srgbClr val="7030A0"/>
                </a:solidFill>
              </a:rPr>
              <a:t>Вечные ценности в повести В. Г. Распутина «Прощание с Матёрой»</a:t>
            </a:r>
            <a:endParaRPr lang="ru-RU" sz="5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н 8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543956" cy="621510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Матёра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матерый; мать; материк.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Матёрый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полный сил, крепкий, достигший полной зрелости;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опытный, знающий;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неисправимый, отъявленный.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Прощание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расставание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Проститься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1) с кем-либо обменяться приветствиями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расставании;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покинуть что-нибудь, расстаться.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фон 8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8929718" cy="6500834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/>
              <a:t>Эпиграф урока :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Четыре подпорки у человека в жизни: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дом с семьей, </a:t>
            </a:r>
            <a:b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работа, </a:t>
            </a:r>
            <a:b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люди, с кем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вместе править праздники, будни,</a:t>
            </a:r>
            <a:b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и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земля, на которой стоит твой дом.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В.Распутин.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фон 8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В. И. Даль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142984"/>
            <a:ext cx="8572560" cy="4714909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«... никак нельзя оспаривать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самоистины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что живой народный язык, сберёгший в жизненной свежести дух, который придает языку стойкость, силу, ясность, целость и красоту, должен послужить... сокровищницей для развития образованной русской речи..».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156</Words>
  <Application>Microsoft Office PowerPoint</Application>
  <PresentationFormat>Экран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Тема урока</vt:lpstr>
      <vt:lpstr>Слайд 3</vt:lpstr>
      <vt:lpstr>Эпиграф урока : Четыре подпорки у человека в жизни: дом с семьей,  работа,  люди, с кем вместе править праздники, будни, и земля, на которой стоит твой дом. В.Распутин. </vt:lpstr>
      <vt:lpstr>В. И. Даль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школа</dc:creator>
  <cp:lastModifiedBy>Windows User</cp:lastModifiedBy>
  <cp:revision>9</cp:revision>
  <dcterms:created xsi:type="dcterms:W3CDTF">2023-04-21T05:16:49Z</dcterms:created>
  <dcterms:modified xsi:type="dcterms:W3CDTF">2023-04-23T12:25:03Z</dcterms:modified>
</cp:coreProperties>
</file>