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9D78C40F-66AC-45D6-AB8D-D6A2E86D5719}" type="datetimeFigureOut">
              <a:rPr lang="ru-RU" smtClean="0"/>
              <a:pPr/>
              <a:t>06.01.2025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3E29BD9-C7DB-4957-ACFA-430E3263487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31241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C:\Users\Домашний\Documents\курская бит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57200" y="-1333500"/>
            <a:ext cx="10058400" cy="952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Домашний\Documents\скорбящая мат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57201"/>
            <a:ext cx="7772400" cy="5333999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Мемориал — 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памятное место, памятник или мероприятие в память о ком-либо или о чём-либо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Обелиск — 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памятник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сооружение в виде сужающегося кверху, обычно гранёного каменного столба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 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Стела — это 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вертикально стоящая каменная плита или столб с надписью или рельефным изображением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4497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5400" b="1" dirty="0" smtClean="0"/>
              <a:t>   Повторение по теме «Двусоставное предложение. Главные и второстепенные члены предложения»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Проверяем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Прямое</a:t>
            </a:r>
          </a:p>
          <a:p>
            <a:pPr>
              <a:buNone/>
            </a:pPr>
            <a:r>
              <a:rPr lang="ru-RU" dirty="0" smtClean="0"/>
              <a:t>Читаю книгу, люблю его, нес раненого, видел их, помню войну.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chemeClr val="tx2"/>
                </a:solidFill>
              </a:rPr>
              <a:t>Косвенное</a:t>
            </a:r>
          </a:p>
          <a:p>
            <a:pPr>
              <a:buNone/>
            </a:pPr>
            <a:r>
              <a:rPr lang="ru-RU" dirty="0" smtClean="0"/>
              <a:t>читаю о герое, думаю о будущем, гулять по парку, заботиться о старших,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Была бы охота, заладится любая работа.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47801"/>
            <a:ext cx="4038600" cy="4419600"/>
          </a:xfrm>
        </p:spPr>
        <p:txBody>
          <a:bodyPr/>
          <a:lstStyle/>
          <a:p>
            <a:r>
              <a:rPr lang="ru-RU" sz="4400" dirty="0" smtClean="0"/>
              <a:t>Взялся за гуж, не </a:t>
            </a:r>
            <a:r>
              <a:rPr lang="ru-RU" sz="4400" dirty="0" smtClean="0"/>
              <a:t>говори</a:t>
            </a:r>
            <a:r>
              <a:rPr lang="ru-RU" sz="4400" dirty="0" smtClean="0"/>
              <a:t>, что не дюж</a:t>
            </a:r>
            <a:r>
              <a:rPr lang="ru-RU" sz="4400" dirty="0" smtClean="0"/>
              <a:t>.</a:t>
            </a:r>
            <a:r>
              <a:rPr lang="ru-RU" sz="4400" dirty="0" smtClean="0"/>
              <a:t> </a:t>
            </a:r>
            <a:endParaRPr lang="ru-RU" sz="4400" dirty="0" smtClean="0"/>
          </a:p>
          <a:p>
            <a:endParaRPr lang="ru-RU" sz="4400" dirty="0" smtClean="0"/>
          </a:p>
          <a:p>
            <a:r>
              <a:rPr lang="ru-RU" sz="4400" dirty="0" smtClean="0"/>
              <a:t>Кто </a:t>
            </a:r>
            <a:r>
              <a:rPr lang="ru-RU" sz="4400" dirty="0" smtClean="0"/>
              <a:t>ленивый, тот </a:t>
            </a:r>
            <a:r>
              <a:rPr lang="ru-RU" sz="4400" dirty="0" smtClean="0"/>
              <a:t>и сонливый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4400" dirty="0" smtClean="0"/>
              <a:t>Где хотенье – там и </a:t>
            </a:r>
            <a:r>
              <a:rPr lang="ru-RU" sz="4400" dirty="0" smtClean="0"/>
              <a:t>уменье.</a:t>
            </a:r>
          </a:p>
          <a:p>
            <a:pPr>
              <a:buNone/>
            </a:pPr>
            <a:endParaRPr lang="ru-RU" sz="4400" dirty="0" smtClean="0"/>
          </a:p>
          <a:p>
            <a:r>
              <a:rPr lang="ru-RU" sz="4400" dirty="0" smtClean="0"/>
              <a:t> </a:t>
            </a:r>
            <a:r>
              <a:rPr lang="ru-RU" sz="4400" dirty="0" smtClean="0"/>
              <a:t>Дело учит, и мучит, и кормит.</a:t>
            </a:r>
            <a:endParaRPr lang="ru-RU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8000" dirty="0" smtClean="0"/>
              <a:t>Спасибо за урок!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186</TotalTime>
  <Words>99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Тема1</vt:lpstr>
      <vt:lpstr>Слайд 1</vt:lpstr>
      <vt:lpstr>Слайд 2</vt:lpstr>
      <vt:lpstr>Слайд 3</vt:lpstr>
      <vt:lpstr>Тема урока</vt:lpstr>
      <vt:lpstr>Проверяем</vt:lpstr>
      <vt:lpstr>Была бы охота, заладится любая работа.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Windows User</dc:creator>
  <cp:lastModifiedBy>Windows User</cp:lastModifiedBy>
  <cp:revision>19</cp:revision>
  <dcterms:created xsi:type="dcterms:W3CDTF">2025-01-05T07:07:44Z</dcterms:created>
  <dcterms:modified xsi:type="dcterms:W3CDTF">2025-01-06T19:23:39Z</dcterms:modified>
</cp:coreProperties>
</file>